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462212"/>
            <a:ext cx="80772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943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445624" y="418893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224182" y="418893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660718" y="418893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8408640" y="418893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549448" y="5239248"/>
            <a:ext cx="1152128" cy="115212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86468" y="5249296"/>
            <a:ext cx="1152128" cy="115212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43585" y="5239248"/>
            <a:ext cx="1152128" cy="115212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12095" y="5239248"/>
            <a:ext cx="1152128" cy="115212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385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1775520" y="3401537"/>
            <a:ext cx="9433048" cy="11075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00250"/>
            <a:ext cx="1155382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43472" y="449706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207252" y="449706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231806" y="449706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128448" y="449706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14537"/>
            <a:ext cx="1135380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351856" y="444716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125201" y="444716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968885" y="444716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9641746" y="4447160"/>
            <a:ext cx="91874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